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830" r:id="rId2"/>
    <p:sldId id="831" r:id="rId3"/>
    <p:sldId id="832" r:id="rId4"/>
    <p:sldId id="833" r:id="rId5"/>
    <p:sldId id="834" r:id="rId6"/>
    <p:sldId id="835" r:id="rId7"/>
    <p:sldId id="836" r:id="rId8"/>
    <p:sldId id="837" r:id="rId9"/>
    <p:sldId id="838" r:id="rId10"/>
    <p:sldId id="839" r:id="rId11"/>
    <p:sldId id="840" r:id="rId12"/>
    <p:sldId id="841" r:id="rId13"/>
    <p:sldId id="842" r:id="rId14"/>
    <p:sldId id="843" r:id="rId15"/>
    <p:sldId id="844" r:id="rId16"/>
    <p:sldId id="845" r:id="rId17"/>
    <p:sldId id="846" r:id="rId18"/>
    <p:sldId id="847" r:id="rId19"/>
    <p:sldId id="848" r:id="rId20"/>
    <p:sldId id="849" r:id="rId21"/>
    <p:sldId id="850" r:id="rId22"/>
    <p:sldId id="852" r:id="rId23"/>
    <p:sldId id="853" r:id="rId24"/>
    <p:sldId id="854" r:id="rId25"/>
    <p:sldId id="851" r:id="rId26"/>
    <p:sldId id="856" r:id="rId27"/>
    <p:sldId id="855" r:id="rId28"/>
    <p:sldId id="857" r:id="rId29"/>
    <p:sldId id="858" r:id="rId30"/>
    <p:sldId id="859" r:id="rId31"/>
    <p:sldId id="860" r:id="rId32"/>
    <p:sldId id="861" r:id="rId33"/>
    <p:sldId id="862" r:id="rId34"/>
    <p:sldId id="863" r:id="rId35"/>
    <p:sldId id="864" r:id="rId36"/>
    <p:sldId id="865" r:id="rId37"/>
    <p:sldId id="866" r:id="rId38"/>
    <p:sldId id="867" r:id="rId39"/>
    <p:sldId id="868" r:id="rId40"/>
    <p:sldId id="869" r:id="rId41"/>
    <p:sldId id="870" r:id="rId42"/>
    <p:sldId id="871" r:id="rId43"/>
    <p:sldId id="872" r:id="rId44"/>
    <p:sldId id="87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057C-DDB7-4CE9-98B9-9D8F41FD2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04E919-5547-477A-94BF-6AD348FB94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84BE9-65F1-4422-9D32-942EA28C4A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546D6C-9EA9-4888-B164-C23617B17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EDF4A-FEB6-40CC-A3A7-A410AF696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95668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D3B68-1025-4B5C-A69C-76E8E271A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9C0268-0204-4D87-A3CA-528D596C4D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123A7-F681-41E0-B13D-2E0B7FB6E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F4AF31-6748-4069-95AA-208328CDF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840DE-3B66-440B-A710-27F0F6DA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47150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CC9840-D8F5-45B8-ABC6-611ADB4AFF0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8DB8B1F-3B3C-49FF-908B-9214BA28F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D54E45-E348-4AEC-9776-CB92BEFC2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66A4A-384A-4439-864E-121CAEF86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F43F22-FC19-4F0A-A6A3-C6263766B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0720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4F87-D204-413B-86AF-ECA7972D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5812DD-2EFC-4586-B254-3BB7FA42DF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D147D-7E71-41E8-A28E-CFF4A1F4B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D543F-C36E-4365-821B-C475A1320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114D10-AAB5-4D10-8CA6-6C1D095C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5521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F70CFA-937F-4E28-9542-DC8CF784A3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20060-6F58-42D3-BFFB-9690E2B4AA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C7945-9375-4FB4-A9C3-EEAC264DE5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1B0D17-4D77-42DA-B961-EE8D88D4D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392E5D-642C-400C-AFC8-3E00CB21B7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67244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B9ADF-15B1-49A9-90E4-396DBA6A4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CFB446-DFFD-4B22-A134-F359ACFC4C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FFA06-13FC-4DF2-97B0-D1BD36629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69010F-4966-46AE-A76A-8A292B2F7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30B694-8389-48F6-82F1-77811C2B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16184-DE31-416C-94A1-D77E79A14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17058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F0A221-35B5-409C-89E4-790A49DB1D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29C74F-E8DB-4E00-A047-35F1D914E9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4D25A8F-5CE8-4B0C-BE91-66319295BF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C1A1B1-0AA0-4A1B-BEDF-3CCC8B9B35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8D4901-70B7-42E3-A168-178D28A5E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A70BC5B-8A57-4C42-8721-ECF60EDFF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6551A5-7220-4F42-B404-CB49CA626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0196F-3324-471D-885D-AC292D182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5425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06290-098B-4B37-8176-ADF667D1F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B24B13E-5457-41FD-8098-87C852B68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27763F-D138-4F6A-B58E-709B32EA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6C5EA-BC5F-4B6C-B73C-A59258FC0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57309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42D533-8063-4F60-B321-070E24472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44062F8-CF88-45F0-B927-8ACBD27A8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94EB39-708A-44CC-818A-B6CF216FC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65954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C8BDE-7574-43EB-88EE-941FA7FB5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AD6CC-DDD5-4679-A223-ADD060D84F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45DFEE-19D1-4C1F-8880-2CF4CD3EDB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FAE9C-18B7-4EB2-82E4-94DCB0BEA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300064-B5AE-41B3-A7B4-1831E23A7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1BC540-8578-4B27-9845-F78DD8BD5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8331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402EBA-6E1D-4E3D-B18A-8A458A3F6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B37DD38-031C-4E45-A749-D78FE343C9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FC39F3-ABBE-4464-AD49-AA9E0864A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0D3487-22CB-4AF5-9468-78B635840C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FF29E5A-9C3E-4E50-9167-8D65C0101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43A68E-6636-4C91-858B-7318B8F7F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56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3D1BC2-ECAE-4B51-93BF-FA793516D0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B4CC42-4325-48D8-ABB6-8A7822AC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3FFE39-B947-4DF7-8937-7532FB06FE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D34DE-75A3-402F-BFD4-A91197E942A4}" type="datetimeFigureOut">
              <a:rPr lang="en-IN" smtClean="0"/>
              <a:t>16-04-2020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B9D3B-F883-4D67-AD2E-8F57DD1146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27D47B-699C-4B06-8C84-9EB0276D7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14BA9-30D7-46A1-9830-F174B7F3614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48356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DB85B7-5D6C-4958-9924-316031553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14" b="-1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D63836-95A3-4AF1-93F6-628034E8ADD4}"/>
              </a:ext>
            </a:extLst>
          </p:cNvPr>
          <p:cNvSpPr/>
          <p:nvPr/>
        </p:nvSpPr>
        <p:spPr>
          <a:xfrm>
            <a:off x="152400" y="5319811"/>
            <a:ext cx="4191000" cy="1505522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007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531EB-F80B-47B5-9E2E-0976B76B20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9D297-10EB-4BA5-898C-32A480C5B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43EE7-CE80-46CC-9A70-70045758D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" y="0"/>
            <a:ext cx="12133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181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230E8-0F86-4856-81CD-6FC760DE2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039B32-6641-41D1-885A-81FCCE73E2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58E866-06E1-483B-8AAF-B54860914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2855"/>
            <a:ext cx="12188825" cy="68522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0EA58AF-DB34-40F8-8E45-2B737668832D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3386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BC4BF-BE0C-4213-A33B-38F359D1D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AD8F33-9157-4FE3-B72A-08C5C16EF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7AE578-3E67-49FE-9F79-42415B45B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3412"/>
            <a:ext cx="12188825" cy="68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EB671-CB7C-4BEF-9912-510093FCA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AA370-D745-4AB4-A51F-1D1793B71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F75355-B3C6-43A1-A1D3-BD92EDA3E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5374"/>
            <a:ext cx="12188825" cy="68472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C90E6AC-E82B-4F42-8BAE-D548EDD98DEA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84732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E7B4C-0894-4EAD-BE93-8D73A54E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90D9-EC7F-444A-B7EB-CDAC2E1E15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1F05F7-0B69-4B46-B861-BF456303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" y="0"/>
            <a:ext cx="1218303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63B085-9DBC-459C-8044-754F39EE28AC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1934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39B25-9420-43A4-AE53-732F79001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08A52-9F9A-47FE-AC56-7C6E7200FF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E84484-805D-47A7-AC00-9967275B0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" y="0"/>
            <a:ext cx="121860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A18A22-D89E-4CC2-BBC6-58112C30A3A0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6383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C6805F-72E9-4C82-A4C8-9347CA35D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475D3-364D-42D8-9499-AA9F476D35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C0A89-CFE9-4016-A78E-2E7F40F00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" y="0"/>
            <a:ext cx="12151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60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D9CB3-4EDC-4646-9D04-0A35645A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106CBD-11D7-4CE5-8102-96E65908F2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E1C66C-46E3-4268-A647-F977CCCFB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453"/>
            <a:ext cx="12188825" cy="685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439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F3F67-4283-4C04-9B1F-7CF9D9311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1B895D-6A49-4330-9B11-91A61C95D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863ACD-71AE-476E-BF29-8E772797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" y="0"/>
            <a:ext cx="12183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921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A12BB-CE3E-474E-87AB-9E3AAF74F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6523F1-78FA-4C93-BA9A-7C20143F6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72E303-2328-4C29-A528-D193F8876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6C6A-50B6-475F-85A4-D5A5829E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E52C-9806-423A-8736-60435167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63D24-A90C-464C-99DC-297C5A059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21178"/>
            <a:ext cx="12188825" cy="68156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5F42A1-025E-47ED-AC5A-DB4732294BB6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3907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B5FDA-AA16-484B-9578-0578931E5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FCBCB-3079-46F3-9B09-1273FA40D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17DB51-F212-40C1-954E-6C68ADD4B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453"/>
            <a:ext cx="12188825" cy="685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0887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D82B5-706B-442D-AA3A-029391D44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91B6FF-E3CE-41A7-ABC8-F37DDB658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EFDA7-1F04-4527-A3F7-FBBA9547C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82820"/>
            <a:ext cx="12188825" cy="667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13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3B65C-A9EA-431A-BB58-9C858C51F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BBBD7-A7B2-47AD-8764-9874DF2AA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F34DBC-C886-458F-915C-825E2CF4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3967"/>
            <a:ext cx="12188825" cy="6850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47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20801-48C8-4501-9344-4AEF3A6EF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2A316-C42F-454E-A9E6-EC00929730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AB8937-BBFB-4071-9008-A648E0F02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453"/>
            <a:ext cx="12188825" cy="685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06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2108F-DF5E-4572-9E28-1C89F572D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36935-DB2F-4CD2-B6BE-2F404BC180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59911-C680-46CF-AE36-ADE32B02B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" y="0"/>
            <a:ext cx="12162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7428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77709-CE6F-4E43-ABF7-301B3F05C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012B7-EE74-4BAD-8C46-41EB0D645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349AEF-7654-4E47-8C00-8BABB212B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453"/>
            <a:ext cx="12188825" cy="685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325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FFD87E-A225-45A7-A93D-AE5283556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8C782-1A18-4066-9F78-42C3EFAD1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A913D-46DD-4FB0-A1E2-5B66C4FA3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" y="0"/>
            <a:ext cx="12187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664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214AA-43D8-43A9-A141-B364B438E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6B7B3C-E864-47AF-A60B-841145DC07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96CEC1-F85A-4993-ABD6-B43081067C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8" y="0"/>
            <a:ext cx="12123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64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A2583-FF0C-44D1-B9A1-C3FA9AED9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CFA7CE-11F6-4D12-BFFD-973850877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E0001F-68D6-4A5D-8CE7-D1B54DC2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" y="0"/>
            <a:ext cx="1215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2869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AD6F0-22A4-4F83-8B8A-81E388037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E46CE4-E28C-4184-B26D-D6DCFA4A23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73A52D-3C6C-4857-AEBC-43821CD88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" y="0"/>
            <a:ext cx="1217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8430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B72D-DB32-4646-9CF9-1B3EB106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CD71E-5D35-4403-8D77-370A71FF8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F40A9-1257-49E8-BB6C-01C6762A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" y="0"/>
            <a:ext cx="1216713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22A7CF-A2EC-4D07-8A3C-A30099DCE3A0}"/>
              </a:ext>
            </a:extLst>
          </p:cNvPr>
          <p:cNvSpPr/>
          <p:nvPr/>
        </p:nvSpPr>
        <p:spPr>
          <a:xfrm>
            <a:off x="9372600" y="5791200"/>
            <a:ext cx="2741612" cy="9938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655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AA6B0-2578-4D5C-987C-08F4B9AC3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994BC-2C09-486D-B992-543F32218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FD8E07-6B3C-48D5-9ADA-C5C23E29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3412"/>
            <a:ext cx="12188825" cy="68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6967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D8D993-C6CC-4136-A5F6-DD6F1FA89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181" y="0"/>
            <a:ext cx="6225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438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E9D07-2627-4BCF-98DD-098017BC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8421B8-9970-4DF9-B9B6-A098E7B617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F3975B-8125-4ADB-8F27-EB43C9C7A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56" y="0"/>
            <a:ext cx="11966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6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4FCDE1-6D5B-4A4C-B8F2-A7888BC40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BF583E-DA41-4CEE-AFE4-CA1F513A7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BDB192-8110-40C3-B511-06AECAD39B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" y="0"/>
            <a:ext cx="121553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5161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632B-D01D-4B39-9729-7087190DE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97D45-6B78-4513-AA56-ED4FC1E2D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8A363B-7C60-4E2A-9AAB-CDFD2F82E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" y="0"/>
            <a:ext cx="121285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3341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F5710-01FF-483A-B350-94746582E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D6373-7766-4E38-8F46-71CAA2E45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CC1DE6-BE63-4800-A0AE-0F787C36E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" y="0"/>
            <a:ext cx="1216020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BF4CF85-E44C-4203-B31E-229FE84525F7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1240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98EC2B-54DB-448C-9415-127C2C881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727529-C50C-422E-9829-E05205AEC8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C39954-2027-4917-B20F-8894F10C2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" y="0"/>
            <a:ext cx="121870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7577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628396-4E4B-4D64-9892-226D27DF6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246" b="-1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5387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AA007-237E-4B0A-B2B5-29C67DD4C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35C40A-9BCF-4BEF-8D53-F70769680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6671284-92C2-4718-9AEE-7836F997BB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" y="0"/>
            <a:ext cx="12139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3491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6CBDC-1505-44B2-BD34-B00450136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02B82D-1E17-4D2C-8CD4-06F3D6B0A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A25919-15AE-4E4E-8810-BA6CE4A1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30" y="0"/>
            <a:ext cx="112341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665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01F73-7524-47DD-8B33-F8298103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F859-44F2-4DAE-8D28-A02F58101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6CF57-0EB1-4F32-B19F-FEF2DE31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5374"/>
            <a:ext cx="12188825" cy="68472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782E09-7C93-434F-A3A5-C2BE8B13F75A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20920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794F66-0D6A-467D-A760-A94CAC88E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6F8EA-8DB7-46B7-A1A8-474FFC4904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B47EAD-E316-4506-9D9B-F8C9455AB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572" y="0"/>
            <a:ext cx="100148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92745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2E2A5C-93E8-4E7C-8858-62A4CCF47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77B1-5941-4404-B5B8-98D91BB67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71A789-8C98-4D28-9688-EA6CC50B6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39805"/>
            <a:ext cx="12188825" cy="677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07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30A40-AA41-4E76-AB6F-FF078E359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FD45F-DF08-47B5-B161-07C4406F64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3A8F05-232A-495F-AE5F-2F2CF7C03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9" y="0"/>
            <a:ext cx="121614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9675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47F55-983B-46EA-891C-6E4ECA90A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36DD7-8A8A-489D-97A2-4364FE106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D0B35D-F3AC-42EE-A310-FEF4312FA3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851" y="0"/>
            <a:ext cx="117882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5901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7EC412F-4E49-49A3-B72F-833F9A6331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833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730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7D8B-CF10-47F6-89FD-EE47E1EF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8D894-8ED7-4713-983F-F397455E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5E350-20F0-48BA-A3FE-E4277B2F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" y="0"/>
            <a:ext cx="1218303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237C4F-B9F6-459C-85F3-7B297E27CF1E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54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A7247-3DF4-494D-B757-47136444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BDB7B-89D8-4440-AE97-7E7A549E3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FF90C-D5C2-45FD-8E83-12DC7576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1824"/>
            <a:ext cx="12188825" cy="68343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EFF005-F847-4A99-9194-96AC4D379543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1998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0E2F0-E26E-4791-8B6C-EBB972EEF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BDDE7-E183-4D23-8BA2-0A53A2064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02EC99-7955-4B39-A59B-1C488FE4C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8" y="0"/>
            <a:ext cx="12133385" cy="6858000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BCB7AC-22B5-409C-A864-681199C6A335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FEFEFE"/>
          </a:solidFill>
          <a:ln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5983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75482-2897-4201-BF82-1CBE39317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842F2D-28EE-465E-8F9B-BADAE783A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9B183-A8B8-420E-A9A9-7A964465E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6478"/>
            <a:ext cx="12188825" cy="68450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27EAEE-4C8B-4047-9778-A2341D285EE1}"/>
              </a:ext>
            </a:extLst>
          </p:cNvPr>
          <p:cNvSpPr/>
          <p:nvPr/>
        </p:nvSpPr>
        <p:spPr>
          <a:xfrm>
            <a:off x="9067800" y="5562600"/>
            <a:ext cx="30464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38443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679C8-0083-42DB-AA86-EB461DBFE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D517F-95AB-4954-9E25-EEBF8BE912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8A648B-D4B6-480D-B45C-558E24DE7C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" y="0"/>
            <a:ext cx="1218800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7F8131-EC74-4E73-8A4A-4FE3BDD56D64}"/>
              </a:ext>
            </a:extLst>
          </p:cNvPr>
          <p:cNvSpPr/>
          <p:nvPr/>
        </p:nvSpPr>
        <p:spPr>
          <a:xfrm>
            <a:off x="9067800" y="5562600"/>
            <a:ext cx="30464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900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0</Words>
  <Application>Microsoft Office PowerPoint</Application>
  <PresentationFormat>Widescreen</PresentationFormat>
  <Paragraphs>0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MV</dc:creator>
  <cp:lastModifiedBy>Manoj MV</cp:lastModifiedBy>
  <cp:revision>1</cp:revision>
  <dcterms:created xsi:type="dcterms:W3CDTF">2020-04-16T05:36:24Z</dcterms:created>
  <dcterms:modified xsi:type="dcterms:W3CDTF">2020-04-16T05:38:28Z</dcterms:modified>
</cp:coreProperties>
</file>